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71" r:id="rId7"/>
    <p:sldId id="260" r:id="rId8"/>
    <p:sldId id="272" r:id="rId9"/>
    <p:sldId id="261" r:id="rId10"/>
    <p:sldId id="273" r:id="rId11"/>
    <p:sldId id="262" r:id="rId12"/>
    <p:sldId id="274" r:id="rId13"/>
    <p:sldId id="263" r:id="rId14"/>
    <p:sldId id="275" r:id="rId15"/>
    <p:sldId id="264" r:id="rId16"/>
    <p:sldId id="276" r:id="rId17"/>
    <p:sldId id="265" r:id="rId18"/>
    <p:sldId id="277" r:id="rId19"/>
    <p:sldId id="266" r:id="rId20"/>
    <p:sldId id="278" r:id="rId21"/>
    <p:sldId id="267" r:id="rId22"/>
    <p:sldId id="279" r:id="rId23"/>
    <p:sldId id="268" r:id="rId24"/>
    <p:sldId id="280" r:id="rId25"/>
    <p:sldId id="26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D0F080"/>
    <a:srgbClr val="B5E73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0F08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" Target="slide4.xml"/><Relationship Id="rId7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audio" Target="../media/audio1.wav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" Target="slide6.xml"/><Relationship Id="rId7" Type="http://schemas.openxmlformats.org/officeDocument/2006/relationships/image" Target="../media/image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audio" Target="../media/audio1.wav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audio" Target="../media/audio1.wav"/><Relationship Id="rId7" Type="http://schemas.openxmlformats.org/officeDocument/2006/relationships/image" Target="../media/image8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2.jpeg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6.jpeg"/><Relationship Id="rId7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7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8.jpeg"/><Relationship Id="rId7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1.jpeg"/><Relationship Id="rId7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5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0.pn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7.jpe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audio" Target="../media/audio1.wav"/><Relationship Id="rId7" Type="http://schemas.openxmlformats.org/officeDocument/2006/relationships/image" Target="../media/image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8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audio" Target="../media/audio1.wav"/><Relationship Id="rId7" Type="http://schemas.openxmlformats.org/officeDocument/2006/relationships/image" Target="../media/image7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Обводки\letniy-fon-shablon-prezenacii-let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548680"/>
            <a:ext cx="74168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«Помоги художнику раскрасить картинку»</a:t>
            </a:r>
            <a:endParaRPr lang="ru-RU" sz="44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zo_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99592" y="2204864"/>
            <a:ext cx="3154636" cy="4320480"/>
          </a:xfrm>
          <a:prstGeom prst="rect">
            <a:avLst/>
          </a:prstGeom>
        </p:spPr>
      </p:pic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7452320" y="6165304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Скриншот 15-09-2017 19083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276872"/>
            <a:ext cx="3034627" cy="360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Pictures\Обводки\letniy-fon-shablon-prezenacii-let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izo_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908720"/>
            <a:ext cx="4038938" cy="5517232"/>
          </a:xfrm>
          <a:prstGeom prst="rect">
            <a:avLst/>
          </a:prstGeom>
        </p:spPr>
      </p:pic>
      <p:sp>
        <p:nvSpPr>
          <p:cNvPr id="6" name="Облако 5"/>
          <p:cNvSpPr/>
          <p:nvPr/>
        </p:nvSpPr>
        <p:spPr>
          <a:xfrm>
            <a:off x="4139952" y="1340768"/>
            <a:ext cx="4392488" cy="468052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Дорогие ребята! Помогите мне раскрасить цветок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Отгадайте загадки.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вы выберете правильный ответ, 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 цветок постепенно раскрасится.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Желаю удачи !</a:t>
            </a:r>
            <a:endParaRPr lang="ru-RU" sz="2400" dirty="0"/>
          </a:p>
        </p:txBody>
      </p:sp>
      <p:sp>
        <p:nvSpPr>
          <p:cNvPr id="7" name="Стрелка вправо с вырезом 6">
            <a:hlinkClick r:id="" action="ppaction://hlinkshowjump?jump=nextslide"/>
          </p:cNvPr>
          <p:cNvSpPr/>
          <p:nvPr/>
        </p:nvSpPr>
        <p:spPr>
          <a:xfrm>
            <a:off x="7452320" y="6165304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криншот 15-09-2017 19083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2280" y="4437112"/>
            <a:ext cx="1820776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971600" y="410038"/>
            <a:ext cx="576064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16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 занесённых снегом кочек,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Под белой шапкой снеговой,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Нашли мы маленький цветочек,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Полузамёрзший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чуть живой. 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ЦВЕТЫ\подснежник.jpg">
            <a:hlinkClick r:id="rId3" action="ppaction://hlinksldjump">
              <a:snd r:embed="rId4" name="chimes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2276872"/>
            <a:ext cx="2160000" cy="2160000"/>
          </a:xfrm>
          <a:prstGeom prst="rect">
            <a:avLst/>
          </a:prstGeom>
          <a:noFill/>
        </p:spPr>
      </p:pic>
      <p:pic>
        <p:nvPicPr>
          <p:cNvPr id="3075" name="Picture 3" descr="C:\Users\user\Desktop\ЦВЕТЫ\незабуд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1268760"/>
            <a:ext cx="2131327" cy="2160000"/>
          </a:xfrm>
          <a:prstGeom prst="rect">
            <a:avLst/>
          </a:prstGeom>
          <a:noFill/>
        </p:spPr>
      </p:pic>
      <p:pic>
        <p:nvPicPr>
          <p:cNvPr id="3077" name="Picture 5" descr="C:\Users\user\Desktop\ЦВЕТЫ\ромаш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6F4F7"/>
              </a:clrFrom>
              <a:clrTo>
                <a:srgbClr val="F6F4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4365104"/>
            <a:ext cx="1864615" cy="2160000"/>
          </a:xfrm>
          <a:prstGeom prst="rect">
            <a:avLst/>
          </a:prstGeom>
          <a:noFill/>
        </p:spPr>
      </p:pic>
      <p:pic>
        <p:nvPicPr>
          <p:cNvPr id="7" name="Picture 2" descr="C:\Users\user\Desktop\ЦВЕТЫ\роз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3717032"/>
            <a:ext cx="1608000" cy="2412000"/>
          </a:xfrm>
          <a:prstGeom prst="rect">
            <a:avLst/>
          </a:prstGeom>
          <a:noFill/>
        </p:spPr>
      </p:pic>
      <p:pic>
        <p:nvPicPr>
          <p:cNvPr id="8" name="Picture 5" descr="C:\Users\user\Desktop\ЦВЕТЫ\лилия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1916832"/>
            <a:ext cx="2000250" cy="22764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ЦВЕТЫ\подснежн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1412776"/>
            <a:ext cx="4320000" cy="4320000"/>
          </a:xfrm>
          <a:prstGeom prst="rect">
            <a:avLst/>
          </a:prstGeom>
          <a:noFill/>
        </p:spPr>
      </p:pic>
      <p:sp>
        <p:nvSpPr>
          <p:cNvPr id="3" name="Стрелка вправо с вырезом 2">
            <a:hlinkClick r:id="" action="ppaction://hlinkshowjump?jump=nextslide"/>
          </p:cNvPr>
          <p:cNvSpPr/>
          <p:nvPr/>
        </p:nvSpPr>
        <p:spPr>
          <a:xfrm>
            <a:off x="7452320" y="6165304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</a:rPr>
              <a:t>ПОДСНЕЖНИК</a:t>
            </a:r>
            <a:endParaRPr lang="ru-RU" sz="5400" b="1" dirty="0">
              <a:solidFill>
                <a:srgbClr val="00B05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0" y="5367338"/>
            <a:ext cx="5486400" cy="804862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криншот 15-09-2017 19083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2280" y="4437112"/>
            <a:ext cx="1820573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187624" y="315644"/>
            <a:ext cx="54726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16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Цветочек этот голубой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Напоминает нам с тобой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 небе — чистом-чистом,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И солнышке лучистом.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C:\Users\user\Desktop\ЦВЕТЫ\незабудка.jpg">
            <a:hlinkClick r:id="rId3" action="ppaction://hlinksldjump">
              <a:snd r:embed="rId4" name="chimes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988840"/>
            <a:ext cx="2131327" cy="2160000"/>
          </a:xfrm>
          <a:prstGeom prst="rect">
            <a:avLst/>
          </a:prstGeom>
          <a:noFill/>
        </p:spPr>
      </p:pic>
      <p:pic>
        <p:nvPicPr>
          <p:cNvPr id="2050" name="Picture 2" descr="C:\Users\user\Desktop\ЦВЕТЫ\ландыш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2204864"/>
            <a:ext cx="1747500" cy="2160000"/>
          </a:xfrm>
          <a:prstGeom prst="rect">
            <a:avLst/>
          </a:prstGeom>
          <a:noFill/>
        </p:spPr>
      </p:pic>
      <p:pic>
        <p:nvPicPr>
          <p:cNvPr id="7" name="Picture 5" descr="C:\Users\user\Desktop\ЦВЕТЫ\ромаш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6F4F7"/>
              </a:clrFrom>
              <a:clrTo>
                <a:srgbClr val="F6F4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980728"/>
            <a:ext cx="1895692" cy="2196000"/>
          </a:xfrm>
          <a:prstGeom prst="rect">
            <a:avLst/>
          </a:prstGeom>
          <a:noFill/>
        </p:spPr>
      </p:pic>
      <p:pic>
        <p:nvPicPr>
          <p:cNvPr id="8" name="Picture 4" descr="C:\Users\user\Desktop\ЦВЕТЫ\гвозди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4077072"/>
            <a:ext cx="1634504" cy="2412000"/>
          </a:xfrm>
          <a:prstGeom prst="rect">
            <a:avLst/>
          </a:prstGeom>
          <a:noFill/>
        </p:spPr>
      </p:pic>
      <p:pic>
        <p:nvPicPr>
          <p:cNvPr id="9" name="Picture 2" descr="C:\Users\user\Desktop\ЦВЕТЫ\колокольч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555943">
            <a:off x="4930724" y="4264626"/>
            <a:ext cx="1584852" cy="216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</a:rPr>
              <a:t>НЕЗАБУДКА</a:t>
            </a:r>
            <a:endParaRPr lang="ru-RU" sz="5400" b="1" dirty="0">
              <a:solidFill>
                <a:srgbClr val="00B050"/>
              </a:solidFill>
            </a:endParaRPr>
          </a:p>
        </p:txBody>
      </p:sp>
      <p:pic>
        <p:nvPicPr>
          <p:cNvPr id="4" name="Picture 3" descr="C:\Users\user\Desktop\ЦВЕТЫ\незабуд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1556792"/>
            <a:ext cx="4262655" cy="4320000"/>
          </a:xfrm>
          <a:prstGeom prst="rect">
            <a:avLst/>
          </a:prstGeom>
          <a:noFill/>
        </p:spPr>
      </p:pic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7452320" y="6165304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547664" y="383466"/>
            <a:ext cx="58326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16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Вот чудесные цветы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Небывалой красоты.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Яркие, пахучие —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Ай-ай-ай! Колючие!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user\Desktop\ЦВЕТЫ\роза.jpg">
            <a:hlinkClick r:id="rId2" action="ppaction://hlinksldjump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4077072"/>
            <a:ext cx="1608000" cy="2412000"/>
          </a:xfrm>
          <a:prstGeom prst="rect">
            <a:avLst/>
          </a:prstGeom>
          <a:noFill/>
        </p:spPr>
      </p:pic>
      <p:pic>
        <p:nvPicPr>
          <p:cNvPr id="17411" name="Picture 3" descr="C:\Users\user\Desktop\ЦВЕТЫ\тюльпаны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2204864"/>
            <a:ext cx="1500200" cy="2160000"/>
          </a:xfrm>
          <a:prstGeom prst="rect">
            <a:avLst/>
          </a:prstGeom>
          <a:noFill/>
        </p:spPr>
      </p:pic>
      <p:pic>
        <p:nvPicPr>
          <p:cNvPr id="6" name="Рисунок 5" descr="Скриншот 15-09-2017 19083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92280" y="4437112"/>
            <a:ext cx="1815517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7413" name="Picture 5" descr="C:\Users\user\Desktop\ЦВЕТЫ\лилия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1268760"/>
            <a:ext cx="2000250" cy="2276475"/>
          </a:xfrm>
          <a:prstGeom prst="rect">
            <a:avLst/>
          </a:prstGeom>
          <a:noFill/>
        </p:spPr>
      </p:pic>
      <p:pic>
        <p:nvPicPr>
          <p:cNvPr id="7" name="Picture 3" descr="C:\Users\user\Desktop\ЦВЕТЫ\незабуд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933056"/>
            <a:ext cx="2131327" cy="2160000"/>
          </a:xfrm>
          <a:prstGeom prst="rect">
            <a:avLst/>
          </a:prstGeom>
          <a:noFill/>
        </p:spPr>
      </p:pic>
      <p:pic>
        <p:nvPicPr>
          <p:cNvPr id="8" name="Picture 4" descr="C:\Users\user\Desktop\ЦВЕТЫ\фиал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1340768"/>
            <a:ext cx="1348666" cy="216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РОЗА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\Desktop\ЦВЕТЫ\роз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70" t="8587"/>
          <a:stretch>
            <a:fillRect/>
          </a:stretch>
        </p:blipFill>
        <p:spPr bwMode="auto">
          <a:xfrm>
            <a:off x="2915816" y="1700808"/>
            <a:ext cx="3079012" cy="4320000"/>
          </a:xfrm>
          <a:prstGeom prst="rect">
            <a:avLst/>
          </a:prstGeom>
          <a:noFill/>
        </p:spPr>
      </p:pic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7452320" y="6165304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691680" y="145520"/>
            <a:ext cx="61206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16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То фиолетовый, то голубой,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Он на опушке встречался с тобой.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Названье ему очень звонкое дали,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Но только звенеть он сумеет едва ли.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user\Desktop\ЦВЕТЫ\колокольчик.jpg">
            <a:hlinkClick r:id="" action="ppaction://hlinkshowjump?jump=nextslide">
              <a:snd r:embed="rId2" name="chimes.wav"/>
            </a:hlinkClick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1844824"/>
            <a:ext cx="1584852" cy="2160000"/>
          </a:xfrm>
          <a:prstGeom prst="rect">
            <a:avLst/>
          </a:prstGeom>
          <a:noFill/>
        </p:spPr>
      </p:pic>
      <p:pic>
        <p:nvPicPr>
          <p:cNvPr id="4" name="Picture 3" descr="C:\Users\user\Desktop\ЦВЕТЫ\тюльпаны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1412776"/>
            <a:ext cx="1500200" cy="2160000"/>
          </a:xfrm>
          <a:prstGeom prst="rect">
            <a:avLst/>
          </a:prstGeom>
          <a:noFill/>
        </p:spPr>
      </p:pic>
      <p:pic>
        <p:nvPicPr>
          <p:cNvPr id="5" name="Picture 4" descr="C:\Users\user\Desktop\ЦВЕТЫ\гвозди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4077072"/>
            <a:ext cx="1634504" cy="2412000"/>
          </a:xfrm>
          <a:prstGeom prst="rect">
            <a:avLst/>
          </a:prstGeom>
          <a:noFill/>
        </p:spPr>
      </p:pic>
      <p:pic>
        <p:nvPicPr>
          <p:cNvPr id="6" name="Рисунок 5" descr="Скриншот 15-09-2017 19083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4365104"/>
            <a:ext cx="1828401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Picture 2" descr="C:\Users\user\Desktop\ЦВЕТЫ\ландыш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2060848"/>
            <a:ext cx="1747500" cy="2160000"/>
          </a:xfrm>
          <a:prstGeom prst="rect">
            <a:avLst/>
          </a:prstGeom>
          <a:noFill/>
        </p:spPr>
      </p:pic>
      <p:pic>
        <p:nvPicPr>
          <p:cNvPr id="8" name="Picture 2" descr="C:\Users\user\Desktop\ЦВЕТЫ\подснежн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3861048"/>
            <a:ext cx="2160000" cy="216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КОЛОКОЛЬЧИК</a:t>
            </a:r>
            <a:endParaRPr lang="ru-RU" sz="5400" b="1" dirty="0">
              <a:solidFill>
                <a:srgbClr val="0070C0"/>
              </a:solidFill>
            </a:endParaRPr>
          </a:p>
        </p:txBody>
      </p:sp>
      <p:pic>
        <p:nvPicPr>
          <p:cNvPr id="5" name="Picture 2" descr="C:\Users\user\Desktop\ЦВЕТЫ\колокольчи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97200" y="1716881"/>
            <a:ext cx="3149600" cy="4292600"/>
          </a:xfrm>
          <a:prstGeom prst="rect">
            <a:avLst/>
          </a:prstGeom>
          <a:noFill/>
        </p:spPr>
      </p:pic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7452320" y="6165304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403648" y="291144"/>
            <a:ext cx="67687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16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 поле сестрички стоят,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Жёлтые глазки на солнце глядят,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 каждой сестрички —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016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Белые реснички.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Users\user\Desktop\ЦВЕТЫ\ромашка.jpg">
            <a:hlinkClick r:id="" action="ppaction://hlinkshowjump?jump=nextslide">
              <a:snd r:embed="rId2" name="chimes.wav"/>
            </a:hlinkClick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4F7"/>
              </a:clrFrom>
              <a:clrTo>
                <a:srgbClr val="F6F4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4293096"/>
            <a:ext cx="1924050" cy="2228850"/>
          </a:xfrm>
          <a:prstGeom prst="rect">
            <a:avLst/>
          </a:prstGeom>
          <a:noFill/>
        </p:spPr>
      </p:pic>
      <p:pic>
        <p:nvPicPr>
          <p:cNvPr id="4" name="Picture 5" descr="C:\Users\user\Desktop\ЦВЕТЫ\лилия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077072"/>
            <a:ext cx="2000250" cy="2276475"/>
          </a:xfrm>
          <a:prstGeom prst="rect">
            <a:avLst/>
          </a:prstGeom>
          <a:noFill/>
        </p:spPr>
      </p:pic>
      <p:pic>
        <p:nvPicPr>
          <p:cNvPr id="5" name="Picture 2" descr="C:\Users\user\Desktop\ЦВЕТЫ\роз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1268760"/>
            <a:ext cx="1608000" cy="2412000"/>
          </a:xfrm>
          <a:prstGeom prst="rect">
            <a:avLst/>
          </a:prstGeom>
          <a:noFill/>
        </p:spPr>
      </p:pic>
      <p:pic>
        <p:nvPicPr>
          <p:cNvPr id="6" name="Рисунок 5" descr="Скриншот 15-09-2017 19083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8264" y="4365104"/>
            <a:ext cx="1837942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Picture 4" descr="C:\Users\user\Desktop\ЦВЕТЫ\фиал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1916832"/>
            <a:ext cx="1348666" cy="2160000"/>
          </a:xfrm>
          <a:prstGeom prst="rect">
            <a:avLst/>
          </a:prstGeom>
          <a:noFill/>
        </p:spPr>
      </p:pic>
      <p:pic>
        <p:nvPicPr>
          <p:cNvPr id="8" name="Picture 2" descr="C:\Users\user\Desktop\ЦВЕТЫ\одуванч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1628800"/>
            <a:ext cx="2160000" cy="216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РОМАШКА</a:t>
            </a:r>
            <a:endParaRPr lang="ru-RU" sz="5400" b="1" dirty="0">
              <a:solidFill>
                <a:srgbClr val="0070C0"/>
              </a:solidFill>
            </a:endParaRPr>
          </a:p>
        </p:txBody>
      </p:sp>
      <p:pic>
        <p:nvPicPr>
          <p:cNvPr id="4" name="Picture 2" descr="C:\Users\user\Desktop\ЦВЕТЫ\ромаш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6F4F7"/>
              </a:clrFrom>
              <a:clrTo>
                <a:srgbClr val="F6F4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1700808"/>
            <a:ext cx="3729231" cy="4320000"/>
          </a:xfrm>
          <a:prstGeom prst="rect">
            <a:avLst/>
          </a:prstGeom>
          <a:noFill/>
        </p:spPr>
      </p:pic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7452320" y="6165304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476672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Белым шариком пушистым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Я красуюсь в поле чистом.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Дунул лёгкий ветерок —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 остался стебелёк.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C:\Users\user\Desktop\ЦВЕТЫ\одуванчик.jpg">
            <a:hlinkClick r:id="" action="ppaction://hlinkshowjump?jump=nextslide">
              <a:snd r:embed="rId2" name="chimes.wav"/>
            </a:hlinkClick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1628800"/>
            <a:ext cx="2160000" cy="2160000"/>
          </a:xfrm>
          <a:prstGeom prst="rect">
            <a:avLst/>
          </a:prstGeom>
          <a:noFill/>
        </p:spPr>
      </p:pic>
      <p:pic>
        <p:nvPicPr>
          <p:cNvPr id="20484" name="Picture 4" descr="C:\Users\user\Desktop\ЦВЕТЫ\фиал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1844824"/>
            <a:ext cx="1348666" cy="2160000"/>
          </a:xfrm>
          <a:prstGeom prst="rect">
            <a:avLst/>
          </a:prstGeom>
          <a:noFill/>
        </p:spPr>
      </p:pic>
      <p:pic>
        <p:nvPicPr>
          <p:cNvPr id="20485" name="Picture 5" descr="C:\Users\user\Desktop\ЦВЕТЫ\колокольч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580785">
            <a:off x="4420905" y="4117447"/>
            <a:ext cx="1584852" cy="2160000"/>
          </a:xfrm>
          <a:prstGeom prst="rect">
            <a:avLst/>
          </a:prstGeom>
          <a:noFill/>
        </p:spPr>
      </p:pic>
      <p:pic>
        <p:nvPicPr>
          <p:cNvPr id="7" name="Рисунок 6" descr="Скриншот 15-09-2017 19083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76256" y="4365104"/>
            <a:ext cx="1853420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8" name="Picture 3" descr="C:\Users\user\Desktop\ЦВЕТЫ\тюльпаны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221088"/>
            <a:ext cx="1500200" cy="2160000"/>
          </a:xfrm>
          <a:prstGeom prst="rect">
            <a:avLst/>
          </a:prstGeom>
          <a:noFill/>
        </p:spPr>
      </p:pic>
      <p:pic>
        <p:nvPicPr>
          <p:cNvPr id="9" name="Picture 2" descr="C:\Users\user\Desktop\ЦВЕТЫ\ландыш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15816" y="2276872"/>
            <a:ext cx="1747500" cy="216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ОДУВАНЧИК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4" name="Стрелка вправо с вырезом 3">
            <a:hlinkClick r:id="" action="ppaction://hlinkshowjump?jump=nextslide"/>
          </p:cNvPr>
          <p:cNvSpPr/>
          <p:nvPr/>
        </p:nvSpPr>
        <p:spPr>
          <a:xfrm>
            <a:off x="7452320" y="6021288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user\Desktop\ЦВЕТЫ\одуванчи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1556792"/>
            <a:ext cx="4320000" cy="432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32656"/>
            <a:ext cx="4950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Много лепесточков острых – Красных, жёлтых, белых, пёстрых. На меня ты погляди-ка, Называюсь я ...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C:\Users\user\Desktop\ЦВЕТЫ\гвоздика.jpg">
            <a:hlinkClick r:id="" action="ppaction://hlinkshowjump?jump=nextslide">
              <a:snd r:embed="rId2" name="chimes.wav"/>
            </a:hlinkClick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933056"/>
            <a:ext cx="1634504" cy="2412000"/>
          </a:xfrm>
          <a:prstGeom prst="rect">
            <a:avLst/>
          </a:prstGeom>
          <a:noFill/>
        </p:spPr>
      </p:pic>
      <p:pic>
        <p:nvPicPr>
          <p:cNvPr id="4" name="Picture 5" descr="C:\Users\user\Desktop\ЦВЕТЫ\лилия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2060848"/>
            <a:ext cx="2000250" cy="2276475"/>
          </a:xfrm>
          <a:prstGeom prst="rect">
            <a:avLst/>
          </a:prstGeom>
          <a:noFill/>
        </p:spPr>
      </p:pic>
      <p:pic>
        <p:nvPicPr>
          <p:cNvPr id="5" name="Picture 2" descr="C:\Users\user\Desktop\ЦВЕТЫ\подснежн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1556792"/>
            <a:ext cx="2160000" cy="2160000"/>
          </a:xfrm>
          <a:prstGeom prst="rect">
            <a:avLst/>
          </a:prstGeom>
          <a:noFill/>
        </p:spPr>
      </p:pic>
      <p:pic>
        <p:nvPicPr>
          <p:cNvPr id="6" name="Рисунок 5" descr="Скриншот 15-09-2017 19083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4437112"/>
            <a:ext cx="1855445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Picture 2" descr="C:\Users\user\Desktop\ЦВЕТЫ\одуванч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4437112"/>
            <a:ext cx="2160000" cy="2160000"/>
          </a:xfrm>
          <a:prstGeom prst="rect">
            <a:avLst/>
          </a:prstGeom>
          <a:noFill/>
        </p:spPr>
      </p:pic>
      <p:pic>
        <p:nvPicPr>
          <p:cNvPr id="8" name="Picture 2" descr="C:\Users\user\Desktop\ЦВЕТЫ\ромаш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6F4F7"/>
              </a:clrFrom>
              <a:clrTo>
                <a:srgbClr val="F6F4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1772816"/>
            <a:ext cx="1924050" cy="22288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ГВОЗДИКА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4" name="Стрелка вправо с вырезом 3">
            <a:hlinkClick r:id="" action="ppaction://hlinkshowjump?jump=nextslide"/>
          </p:cNvPr>
          <p:cNvSpPr/>
          <p:nvPr/>
        </p:nvSpPr>
        <p:spPr>
          <a:xfrm>
            <a:off x="7452320" y="6021288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4" descr="C:\Users\user\Desktop\ЦВЕТЫ\гвозди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1412776"/>
            <a:ext cx="2927473" cy="432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620689"/>
            <a:ext cx="41582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Из луковки вырос,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Но в пищу негож.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яркий стаканчик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Цветок тот похож.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C:\Users\user\Desktop\ЦВЕТЫ\тюльпаны.jpg">
            <a:hlinkClick r:id="" action="ppaction://hlinkshowjump?jump=nextslide">
              <a:snd r:embed="rId2" name="chimes.wav"/>
            </a:hlinkClick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1556792"/>
            <a:ext cx="1500200" cy="2160000"/>
          </a:xfrm>
          <a:prstGeom prst="rect">
            <a:avLst/>
          </a:prstGeom>
          <a:noFill/>
        </p:spPr>
      </p:pic>
      <p:pic>
        <p:nvPicPr>
          <p:cNvPr id="4" name="Picture 2" descr="C:\Users\user\Desktop\ЦВЕТЫ\ландыш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708920"/>
            <a:ext cx="1747500" cy="2160000"/>
          </a:xfrm>
          <a:prstGeom prst="rect">
            <a:avLst/>
          </a:prstGeom>
          <a:noFill/>
        </p:spPr>
      </p:pic>
      <p:pic>
        <p:nvPicPr>
          <p:cNvPr id="5" name="Picture 4" descr="C:\Users\user\Desktop\ЦВЕТЫ\фиал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4365104"/>
            <a:ext cx="1348666" cy="2160000"/>
          </a:xfrm>
          <a:prstGeom prst="rect">
            <a:avLst/>
          </a:prstGeom>
          <a:noFill/>
        </p:spPr>
      </p:pic>
      <p:pic>
        <p:nvPicPr>
          <p:cNvPr id="6" name="Рисунок 5" descr="Скриншот 15-09-2017 19083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76256" y="4221088"/>
            <a:ext cx="1876035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Picture 2" descr="C:\Users\user\Desktop\ЦВЕТЫ\колокольч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054152">
            <a:off x="714195" y="4026120"/>
            <a:ext cx="1584852" cy="2160000"/>
          </a:xfrm>
          <a:prstGeom prst="rect">
            <a:avLst/>
          </a:prstGeom>
          <a:noFill/>
        </p:spPr>
      </p:pic>
      <p:pic>
        <p:nvPicPr>
          <p:cNvPr id="8" name="Picture 2" descr="C:\Users\user\Desktop\ЦВЕТЫ\одуванч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556792"/>
            <a:ext cx="2160000" cy="216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ТЮЛЬПАН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C:\Users\user\Desktop\ЦВЕТЫ\тюльпаны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1844824"/>
            <a:ext cx="2999077" cy="4320000"/>
          </a:xfrm>
          <a:prstGeom prst="rect">
            <a:avLst/>
          </a:prstGeom>
          <a:noFill/>
        </p:spPr>
      </p:pic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7452320" y="6021288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476672"/>
            <a:ext cx="4950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Цветёт он майскою порой,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Его найдёшь в тени лесной: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стебельке, как бусы в ряд,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Цветы душистые висят.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user\Desktop\ЦВЕТЫ\ландыш.png">
            <a:hlinkClick r:id="" action="ppaction://hlinkshowjump?jump=nextslide">
              <a:snd r:embed="rId2" name="chimes.wav"/>
            </a:hlinkClick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84784"/>
            <a:ext cx="1747500" cy="2160000"/>
          </a:xfrm>
          <a:prstGeom prst="rect">
            <a:avLst/>
          </a:prstGeom>
          <a:noFill/>
        </p:spPr>
      </p:pic>
      <p:pic>
        <p:nvPicPr>
          <p:cNvPr id="4" name="Picture 3" descr="C:\Users\user\Desktop\ЦВЕТЫ\незабуд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276872"/>
            <a:ext cx="2131327" cy="2160000"/>
          </a:xfrm>
          <a:prstGeom prst="rect">
            <a:avLst/>
          </a:prstGeom>
          <a:noFill/>
        </p:spPr>
      </p:pic>
      <p:pic>
        <p:nvPicPr>
          <p:cNvPr id="5" name="Picture 2" descr="C:\Users\user\Desktop\ЦВЕТЫ\роз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1196752"/>
            <a:ext cx="1608000" cy="2412000"/>
          </a:xfrm>
          <a:prstGeom prst="rect">
            <a:avLst/>
          </a:prstGeom>
          <a:noFill/>
        </p:spPr>
      </p:pic>
      <p:pic>
        <p:nvPicPr>
          <p:cNvPr id="6" name="Рисунок 5" descr="Скриншот 15-09-2017 19083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76256" y="4365104"/>
            <a:ext cx="1830217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Picture 4" descr="C:\Users\user\Desktop\ЦВЕТЫ\гвозди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4077072"/>
            <a:ext cx="1634504" cy="2412000"/>
          </a:xfrm>
          <a:prstGeom prst="rect">
            <a:avLst/>
          </a:prstGeom>
          <a:noFill/>
        </p:spPr>
      </p:pic>
      <p:pic>
        <p:nvPicPr>
          <p:cNvPr id="8" name="Picture 2" descr="C:\Users\user\Desktop\ЦВЕТЫ\подснежн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4698000"/>
            <a:ext cx="2160000" cy="216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</a:rPr>
              <a:t>ЛАНДЫШ</a:t>
            </a:r>
            <a:endParaRPr lang="ru-RU" sz="5400" b="1" dirty="0">
              <a:solidFill>
                <a:srgbClr val="00B050"/>
              </a:solidFill>
            </a:endParaRPr>
          </a:p>
        </p:txBody>
      </p:sp>
      <p:sp>
        <p:nvSpPr>
          <p:cNvPr id="4" name="Стрелка вправо с вырезом 3">
            <a:hlinkClick r:id="" action="ppaction://hlinkshowjump?jump=nextslide"/>
          </p:cNvPr>
          <p:cNvSpPr/>
          <p:nvPr/>
        </p:nvSpPr>
        <p:spPr>
          <a:xfrm>
            <a:off x="7452320" y="6021288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user\Desktop\ЦВЕТЫ\ландыш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060848"/>
            <a:ext cx="3489231" cy="432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криншот 15-09-2017 19083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4293096"/>
            <a:ext cx="1808748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619672" y="404664"/>
            <a:ext cx="58326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Этот цветок ароматен, душист,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Стебель зелёный и узкий лист,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Шесть лепесточков бутон распускает,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 подскажи, цветок называют?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user\Desktop\ЦВЕТЫ\лилия.jpg">
            <a:hlinkClick r:id="" action="ppaction://hlinkshowjump?jump=nextslide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1700808"/>
            <a:ext cx="2000250" cy="2276475"/>
          </a:xfrm>
          <a:prstGeom prst="rect">
            <a:avLst/>
          </a:prstGeom>
          <a:noFill/>
        </p:spPr>
      </p:pic>
      <p:pic>
        <p:nvPicPr>
          <p:cNvPr id="5" name="Picture 2" descr="C:\Users\user\Desktop\ЦВЕТЫ\одуванч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2204864"/>
            <a:ext cx="2160000" cy="2160000"/>
          </a:xfrm>
          <a:prstGeom prst="rect">
            <a:avLst/>
          </a:prstGeom>
          <a:noFill/>
        </p:spPr>
      </p:pic>
      <p:pic>
        <p:nvPicPr>
          <p:cNvPr id="6" name="Picture 2" descr="C:\Users\user\Desktop\ЦВЕТЫ\ромаш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6F4F7"/>
              </a:clrFrom>
              <a:clrTo>
                <a:srgbClr val="F6F4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4365104"/>
            <a:ext cx="1924050" cy="2228850"/>
          </a:xfrm>
          <a:prstGeom prst="rect">
            <a:avLst/>
          </a:prstGeom>
          <a:noFill/>
        </p:spPr>
      </p:pic>
      <p:pic>
        <p:nvPicPr>
          <p:cNvPr id="7" name="Picture 2" descr="C:\Users\user\Desktop\ЦВЕТЫ\подснежн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365104"/>
            <a:ext cx="2160000" cy="2160000"/>
          </a:xfrm>
          <a:prstGeom prst="rect">
            <a:avLst/>
          </a:prstGeom>
          <a:noFill/>
        </p:spPr>
      </p:pic>
      <p:pic>
        <p:nvPicPr>
          <p:cNvPr id="8" name="Picture 3" descr="C:\Users\user\Desktop\ЦВЕТЫ\тюльпаны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1772816"/>
            <a:ext cx="1500200" cy="216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ЛИЛИЯ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4" name="Стрелка вправо с вырезом 3">
            <a:hlinkClick r:id="" action="ppaction://hlinkshowjump?jump=nextslide"/>
          </p:cNvPr>
          <p:cNvSpPr/>
          <p:nvPr/>
        </p:nvSpPr>
        <p:spPr>
          <a:xfrm>
            <a:off x="7452320" y="6021288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5" descr="C:\Users\user\Desktop\ЦВЕТЫ\лил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1700808"/>
            <a:ext cx="3795816" cy="432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криншот 15-09-2017 19083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4365104"/>
            <a:ext cx="1819444" cy="21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71600" y="404664"/>
            <a:ext cx="68407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Очень милые цветы, голубые лепестки!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 нас в лесу они растут и красиво там цветут. Проявите чуть смекалки,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Те цветы зовут …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4" descr="C:\Users\user\Desktop\ЦВЕТЫ\фиалка.jpg">
            <a:hlinkClick r:id="" action="ppaction://hlinkshowjump?jump=nextslide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1412776"/>
            <a:ext cx="1348666" cy="2160000"/>
          </a:xfrm>
          <a:prstGeom prst="rect">
            <a:avLst/>
          </a:prstGeom>
          <a:noFill/>
        </p:spPr>
      </p:pic>
      <p:pic>
        <p:nvPicPr>
          <p:cNvPr id="5" name="Picture 2" descr="C:\Users\user\Desktop\ЦВЕТЫ\колокольчик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054152">
            <a:off x="1362267" y="4460920"/>
            <a:ext cx="1584852" cy="2160000"/>
          </a:xfrm>
          <a:prstGeom prst="rect">
            <a:avLst/>
          </a:prstGeom>
          <a:noFill/>
        </p:spPr>
      </p:pic>
      <p:pic>
        <p:nvPicPr>
          <p:cNvPr id="6" name="Picture 4" descr="C:\Users\user\Desktop\ЦВЕТЫ\гвозди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556792"/>
            <a:ext cx="1634504" cy="2412000"/>
          </a:xfrm>
          <a:prstGeom prst="rect">
            <a:avLst/>
          </a:prstGeom>
          <a:noFill/>
        </p:spPr>
      </p:pic>
      <p:pic>
        <p:nvPicPr>
          <p:cNvPr id="7" name="Picture 2" descr="C:\Users\user\Desktop\ЦВЕТЫ\роз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3645024"/>
            <a:ext cx="1608000" cy="2412000"/>
          </a:xfrm>
          <a:prstGeom prst="rect">
            <a:avLst/>
          </a:prstGeom>
          <a:noFill/>
        </p:spPr>
      </p:pic>
      <p:pic>
        <p:nvPicPr>
          <p:cNvPr id="8" name="Picture 3" descr="C:\Users\user\Desktop\ЦВЕТЫ\незабудка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2348880"/>
            <a:ext cx="2131327" cy="216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</a:rPr>
              <a:t>ФИАЛКА</a:t>
            </a:r>
            <a:endParaRPr lang="ru-RU" sz="5400" b="1" dirty="0">
              <a:solidFill>
                <a:srgbClr val="00B050"/>
              </a:solidFill>
            </a:endParaRPr>
          </a:p>
        </p:txBody>
      </p:sp>
      <p:pic>
        <p:nvPicPr>
          <p:cNvPr id="4" name="Picture 4" descr="C:\Users\user\Desktop\ЦВЕТЫ\фиал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1556792"/>
            <a:ext cx="3056978" cy="4896000"/>
          </a:xfrm>
          <a:prstGeom prst="rect">
            <a:avLst/>
          </a:prstGeom>
          <a:noFill/>
        </p:spPr>
      </p:pic>
      <p:sp>
        <p:nvSpPr>
          <p:cNvPr id="5" name="Стрелка вправо с вырезом 4">
            <a:hlinkClick r:id="" action="ppaction://hlinkshowjump?jump=nextslide"/>
          </p:cNvPr>
          <p:cNvSpPr/>
          <p:nvPr/>
        </p:nvSpPr>
        <p:spPr>
          <a:xfrm>
            <a:off x="7452320" y="6021288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криншот 15-09-2017 190839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536" y="1628800"/>
            <a:ext cx="4245369" cy="5039999"/>
          </a:xfrm>
          <a:prstGeom prst="rect">
            <a:avLst/>
          </a:prstGeom>
        </p:spPr>
      </p:pic>
      <p:pic>
        <p:nvPicPr>
          <p:cNvPr id="3" name="Рисунок 2" descr="izo_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529408"/>
            <a:ext cx="3717259" cy="53285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39752" y="548680"/>
            <a:ext cx="4176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4400" b="1" dirty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233</Words>
  <Application>Microsoft Office PowerPoint</Application>
  <PresentationFormat>Экран (4:3)</PresentationFormat>
  <Paragraphs>52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ПОДСНЕЖНИК</vt:lpstr>
      <vt:lpstr>Слайд 5</vt:lpstr>
      <vt:lpstr>НЕЗАБУДКА</vt:lpstr>
      <vt:lpstr>Слайд 7</vt:lpstr>
      <vt:lpstr>РОЗА</vt:lpstr>
      <vt:lpstr>Слайд 9</vt:lpstr>
      <vt:lpstr>КОЛОКОЛЬЧИК</vt:lpstr>
      <vt:lpstr>Слайд 11</vt:lpstr>
      <vt:lpstr>РОМАШКА</vt:lpstr>
      <vt:lpstr>Слайд 13</vt:lpstr>
      <vt:lpstr>ОДУВАНЧИК</vt:lpstr>
      <vt:lpstr>Слайд 15</vt:lpstr>
      <vt:lpstr>ГВОЗДИКА</vt:lpstr>
      <vt:lpstr>Слайд 17</vt:lpstr>
      <vt:lpstr>ТЮЛЬПАН</vt:lpstr>
      <vt:lpstr>Слайд 19</vt:lpstr>
      <vt:lpstr>ЛАНДЫШ</vt:lpstr>
      <vt:lpstr>Слайд 21</vt:lpstr>
      <vt:lpstr>ЛИЛИЯ</vt:lpstr>
      <vt:lpstr>Слайд 23</vt:lpstr>
      <vt:lpstr>ФИАЛКА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Ускова</cp:lastModifiedBy>
  <cp:revision>30</cp:revision>
  <dcterms:created xsi:type="dcterms:W3CDTF">2020-04-28T17:30:46Z</dcterms:created>
  <dcterms:modified xsi:type="dcterms:W3CDTF">2020-04-29T13:08:09Z</dcterms:modified>
</cp:coreProperties>
</file>